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8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370" y="-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B55EC-E08B-41AC-B6FE-D7C102C6648B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47E78-8619-43E1-BA5C-7883F54FD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58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47E78-8619-43E1-BA5C-7883F54FD69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98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8EC483-E36D-421B-A41B-562373DDD875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07D861-E006-46B0-95F0-F885DA5C3B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357562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объектов муниципальной      собственности Бейсужекского</a:t>
            </a:r>
            <a:br>
              <a:rPr lang="ru-RU" dirty="0" smtClean="0"/>
            </a:br>
            <a:r>
              <a:rPr lang="ru-RU" dirty="0" smtClean="0"/>
              <a:t>  сельского поселения  </a:t>
            </a:r>
            <a:br>
              <a:rPr lang="ru-RU" dirty="0" smtClean="0"/>
            </a:br>
            <a:r>
              <a:rPr lang="ru-RU" dirty="0" smtClean="0"/>
              <a:t>Выселковского района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/>
            <a:endParaRPr lang="ru-RU" sz="1600" dirty="0" smtClean="0"/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algn="ctr">
              <a:buNone/>
            </a:pPr>
            <a:r>
              <a:rPr lang="ru-RU" sz="1600" dirty="0" smtClean="0"/>
              <a:t>4 </a:t>
            </a:r>
          </a:p>
          <a:p>
            <a:pPr algn="ctr">
              <a:buNone/>
            </a:pPr>
            <a:r>
              <a:rPr lang="ru-RU" sz="1600" dirty="0" smtClean="0"/>
              <a:t>свободных объекта для МСП</a:t>
            </a:r>
          </a:p>
          <a:p>
            <a:pPr algn="ctr">
              <a:buNone/>
            </a:pPr>
            <a:r>
              <a:rPr lang="ru-RU" sz="1600" dirty="0" smtClean="0"/>
              <a:t> и </a:t>
            </a:r>
            <a:r>
              <a:rPr lang="ru-RU" sz="1600" dirty="0" err="1" smtClean="0"/>
              <a:t>самозанятых</a:t>
            </a:r>
            <a:r>
              <a:rPr lang="ru-RU" sz="1600" dirty="0" smtClean="0"/>
              <a:t> граждан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Преимущества работы с органами местного самоуправления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 rot="10800000" flipV="1">
            <a:off x="1643042" y="4572008"/>
            <a:ext cx="1714512" cy="16687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Фиксированная цена договора</a:t>
            </a:r>
            <a:endParaRPr lang="ru-RU" sz="1400" dirty="0"/>
          </a:p>
        </p:txBody>
      </p:sp>
      <p:sp>
        <p:nvSpPr>
          <p:cNvPr id="5" name="Овал 4"/>
          <p:cNvSpPr/>
          <p:nvPr/>
        </p:nvSpPr>
        <p:spPr>
          <a:xfrm>
            <a:off x="785786" y="2143116"/>
            <a:ext cx="1785950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Аренда на длительный срок (от 5 лет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571868" y="1285860"/>
            <a:ext cx="1785950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Без посредников напрямую у собственника</a:t>
            </a:r>
            <a:endParaRPr lang="ru-RU" sz="1400" dirty="0"/>
          </a:p>
        </p:txBody>
      </p:sp>
      <p:sp>
        <p:nvSpPr>
          <p:cNvPr id="7" name="Овал 6"/>
          <p:cNvSpPr/>
          <p:nvPr/>
        </p:nvSpPr>
        <p:spPr>
          <a:xfrm>
            <a:off x="6500826" y="2071678"/>
            <a:ext cx="171451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Торги только среди субъектов МСП и </a:t>
            </a:r>
            <a:r>
              <a:rPr lang="ru-RU" sz="1400" dirty="0" err="1" smtClean="0"/>
              <a:t>самозанятых</a:t>
            </a:r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 rot="10800000" flipV="1">
            <a:off x="5143504" y="4643446"/>
            <a:ext cx="1714512" cy="16687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Возможность  выкупа имущества в случаях, установленных законам</a:t>
            </a:r>
            <a:endParaRPr lang="ru-RU" sz="1400" dirty="0"/>
          </a:p>
        </p:txBody>
      </p:sp>
      <p:sp>
        <p:nvSpPr>
          <p:cNvPr id="11" name="Стрелка вправо 10"/>
          <p:cNvSpPr/>
          <p:nvPr/>
        </p:nvSpPr>
        <p:spPr>
          <a:xfrm rot="20343500">
            <a:off x="2643174" y="2143116"/>
            <a:ext cx="78581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432181">
            <a:off x="5585698" y="2149113"/>
            <a:ext cx="78581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7238834">
            <a:off x="6653729" y="4210469"/>
            <a:ext cx="602353" cy="200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0800000">
            <a:off x="3869261" y="5328651"/>
            <a:ext cx="761909" cy="2491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4266212">
            <a:off x="1368186" y="4133732"/>
            <a:ext cx="602353" cy="200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400" dirty="0" smtClean="0"/>
              <a:t>                                                      Отнесение к субъектам МСП (Единый реестр субъектов МСП)</a:t>
            </a:r>
          </a:p>
          <a:p>
            <a:pPr algn="ctr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       или регистрация в качестве </a:t>
            </a:r>
            <a:r>
              <a:rPr lang="ru-RU" sz="1400" dirty="0" err="1" smtClean="0"/>
              <a:t>самозанятого</a:t>
            </a:r>
            <a:r>
              <a:rPr lang="ru-RU" sz="1400" dirty="0" smtClean="0"/>
              <a:t> гражданина</a:t>
            </a:r>
          </a:p>
          <a:p>
            <a:pPr algn="ctr">
              <a:buNone/>
            </a:pPr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                                     от 1 до 2 месяцев</a:t>
            </a:r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>
              <a:buNone/>
            </a:pPr>
            <a:r>
              <a:rPr lang="ru-RU" sz="1400" dirty="0" smtClean="0"/>
              <a:t>                                                        Наряду с имущественной поддержкой  также оказывается и                         </a:t>
            </a:r>
          </a:p>
          <a:p>
            <a:pPr algn="ctr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                          информационно-консультационная поддержка</a:t>
            </a: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                            Порядок оказания имущественной </a:t>
            </a:r>
            <a:br>
              <a:rPr lang="ru-RU" sz="2400" dirty="0" smtClean="0"/>
            </a:br>
            <a:r>
              <a:rPr lang="ru-RU" sz="2400" dirty="0" smtClean="0"/>
              <a:t>                                            поддержки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642910" y="500042"/>
            <a:ext cx="1857388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Требования к предпринимателям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571744"/>
            <a:ext cx="164307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Сроки предоставления имущества</a:t>
            </a:r>
            <a:endParaRPr lang="ru-RU" sz="1400" dirty="0"/>
          </a:p>
        </p:txBody>
      </p:sp>
      <p:sp>
        <p:nvSpPr>
          <p:cNvPr id="9" name="Шестиугольник 8"/>
          <p:cNvSpPr/>
          <p:nvPr/>
        </p:nvSpPr>
        <p:spPr>
          <a:xfrm>
            <a:off x="571472" y="4643446"/>
            <a:ext cx="2000264" cy="17859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Дополнительные возможности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  Информация по имущественной поддержке содержится на  официальном сайте муниципального Бейсужекского сельского поселения  Выселковского района  </a:t>
            </a:r>
            <a:r>
              <a:rPr lang="en-US" sz="1800" dirty="0">
                <a:solidFill>
                  <a:srgbClr val="FF0000"/>
                </a:solidFill>
              </a:rPr>
              <a:t>http://beysugek2.ru/informatsiya/marketingovaya-kampaniya-dlya-biznesa-po-prezentatsii-obyektov-vklyuchennyih-v-perechni-munitsipalnogo-imuschestva.html</a:t>
            </a:r>
            <a:r>
              <a:rPr lang="ru-RU" sz="1800" dirty="0" smtClean="0"/>
              <a:t>, включая: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endParaRPr lang="ru-RU" sz="1800" dirty="0" smtClean="0"/>
          </a:p>
          <a:p>
            <a:r>
              <a:rPr lang="ru-RU" sz="1800" dirty="0" smtClean="0"/>
              <a:t>Федеральное,  региональное, муниципальное законодательство</a:t>
            </a:r>
          </a:p>
          <a:p>
            <a:r>
              <a:rPr lang="ru-RU" sz="1800" dirty="0" smtClean="0"/>
              <a:t>Имущество для бизнеса</a:t>
            </a:r>
          </a:p>
          <a:p>
            <a:r>
              <a:rPr lang="ru-RU" sz="1800" dirty="0" smtClean="0"/>
              <a:t>Условия предоставления имущества</a:t>
            </a:r>
          </a:p>
          <a:p>
            <a:r>
              <a:rPr lang="ru-RU" sz="1800" dirty="0" smtClean="0"/>
              <a:t>Контактные данные  ответственных лиц 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Информационные ресурсы по имущественной поддержке </a:t>
            </a:r>
            <a:br>
              <a:rPr lang="ru-RU" sz="1800" dirty="0" smtClean="0"/>
            </a:br>
            <a:r>
              <a:rPr lang="ru-RU" sz="1800" dirty="0" smtClean="0"/>
              <a:t>субъектов МСП ,</a:t>
            </a:r>
            <a:r>
              <a:rPr lang="ru-RU" sz="1800" dirty="0" err="1" smtClean="0"/>
              <a:t>самозанятых</a:t>
            </a:r>
            <a:r>
              <a:rPr lang="ru-RU" sz="1800" dirty="0" smtClean="0"/>
              <a:t> граждан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                                                     Предложения для субъектов МСП </a:t>
            </a:r>
            <a:br>
              <a:rPr lang="ru-RU" sz="1800" dirty="0" smtClean="0"/>
            </a:br>
            <a:r>
              <a:rPr lang="ru-RU" sz="1800" dirty="0" smtClean="0"/>
              <a:t>                                                     и </a:t>
            </a:r>
            <a:r>
              <a:rPr lang="ru-RU" sz="1800" dirty="0" err="1" smtClean="0"/>
              <a:t>самозанятых</a:t>
            </a:r>
            <a:r>
              <a:rPr lang="ru-RU" sz="1800" dirty="0" smtClean="0"/>
              <a:t> граждан</a:t>
            </a:r>
            <a:endParaRPr lang="ru-RU" sz="1800" dirty="0"/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643306" y="1568223"/>
            <a:ext cx="4786346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u="sng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объекта муниципального имущества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 имущества: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Теннисный стол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Размер  152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272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см.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Цель использования имущества: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предоставления в аренду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AutoShape 2" descr="https://apf.mail.ru/cgi-bin/readmsg?id=16242806280841168858;0;1&amp;exif=1&amp;full=1&amp;x-email=marina-hadginova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344" y="246586"/>
            <a:ext cx="2857520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1400" dirty="0" smtClean="0"/>
          </a:p>
          <a:p>
            <a:pPr algn="ctr">
              <a:lnSpc>
                <a:spcPct val="150000"/>
              </a:lnSpc>
              <a:buNone/>
            </a:pPr>
            <a:endParaRPr lang="ru-RU" sz="1400" dirty="0" smtClean="0"/>
          </a:p>
          <a:p>
            <a:pPr algn="ctr">
              <a:lnSpc>
                <a:spcPct val="150000"/>
              </a:lnSpc>
              <a:buNone/>
            </a:pPr>
            <a:r>
              <a:rPr lang="ru-RU" sz="1400" dirty="0" smtClean="0"/>
              <a:t>Для получения расширенной информации по вопросам имущественной поддержки субъектов малого  и среднего  предпринимательства, </a:t>
            </a:r>
            <a:r>
              <a:rPr lang="ru-RU" sz="1400" dirty="0" err="1" smtClean="0"/>
              <a:t>самозанятых</a:t>
            </a:r>
            <a:r>
              <a:rPr lang="ru-RU" sz="1400" dirty="0" smtClean="0"/>
              <a:t> граждан Вы можете обратиться </a:t>
            </a:r>
            <a:r>
              <a:rPr lang="ru-RU" sz="1400" dirty="0" smtClean="0"/>
              <a:t>к эксперту по имуществу и имущественным отношениям администрации </a:t>
            </a:r>
            <a:r>
              <a:rPr lang="ru-RU" sz="1400" dirty="0" smtClean="0"/>
              <a:t>Бейсужекского сельского поселения Выселковского района телефону 8(86157)47147,  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1400" dirty="0" smtClean="0"/>
              <a:t>e-</a:t>
            </a:r>
            <a:r>
              <a:rPr lang="ru-RU" sz="1400" dirty="0" err="1" smtClean="0"/>
              <a:t>mail</a:t>
            </a:r>
            <a:r>
              <a:rPr lang="ru-RU" sz="1400" dirty="0" smtClean="0"/>
              <a:t>: </a:t>
            </a:r>
            <a:r>
              <a:rPr lang="en-US" sz="1400" u="sng" dirty="0">
                <a:solidFill>
                  <a:schemeClr val="accent3"/>
                </a:solidFill>
              </a:rPr>
              <a:t>beusygek_2_sp@list.ru</a:t>
            </a:r>
            <a:endParaRPr lang="ru-RU" sz="1400" dirty="0" smtClean="0"/>
          </a:p>
          <a:p>
            <a:pPr algn="ctr">
              <a:lnSpc>
                <a:spcPct val="150000"/>
              </a:lnSpc>
              <a:buNone/>
            </a:pPr>
            <a:endParaRPr lang="ru-RU" sz="1400" dirty="0" smtClean="0"/>
          </a:p>
          <a:p>
            <a:pPr algn="ctr">
              <a:lnSpc>
                <a:spcPct val="150000"/>
              </a:lnSpc>
              <a:buNone/>
            </a:pPr>
            <a:r>
              <a:rPr lang="ru-RU" sz="1400" dirty="0" smtClean="0"/>
              <a:t>Контактное лицо: Бондарева Светлана </a:t>
            </a:r>
            <a:r>
              <a:rPr lang="ru-RU" sz="1400" dirty="0"/>
              <a:t>В</a:t>
            </a:r>
            <a:r>
              <a:rPr lang="ru-RU" sz="1400" dirty="0" smtClean="0"/>
              <a:t>асильевна</a:t>
            </a: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                                              </a:t>
            </a:r>
            <a:r>
              <a:rPr lang="ru-RU" sz="2000" dirty="0" smtClean="0"/>
              <a:t>Контактные данные </a:t>
            </a:r>
            <a:br>
              <a:rPr lang="ru-RU" sz="2000" dirty="0" smtClean="0"/>
            </a:br>
            <a:r>
              <a:rPr lang="ru-RU" sz="2000" dirty="0" smtClean="0"/>
              <a:t>                                                              ответственных лиц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2386</TotalTime>
  <Words>184</Words>
  <Application>Microsoft Office PowerPoint</Application>
  <PresentationFormat>Экран (4:3)</PresentationFormat>
  <Paragraphs>65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Презентация объектов муниципальной      собственности Бейсужекского   сельского поселения   Выселковского района</vt:lpstr>
      <vt:lpstr>Преимущества работы с органами местного самоуправления</vt:lpstr>
      <vt:lpstr>                            Порядок оказания имущественной                                              поддержки</vt:lpstr>
      <vt:lpstr>Информационные ресурсы по имущественной поддержке  субъектов МСП ,самозанятых граждан</vt:lpstr>
      <vt:lpstr>                                                     Предложения для субъектов МСП                                                       и самозанятых граждан</vt:lpstr>
      <vt:lpstr>                                              Контактные данные                                                                ответственных лиц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ПашанинаС</dc:creator>
  <cp:lastModifiedBy>UserXP</cp:lastModifiedBy>
  <cp:revision>125</cp:revision>
  <dcterms:created xsi:type="dcterms:W3CDTF">2021-06-15T19:28:24Z</dcterms:created>
  <dcterms:modified xsi:type="dcterms:W3CDTF">2021-06-28T12:59:54Z</dcterms:modified>
</cp:coreProperties>
</file>